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98" r:id="rId2"/>
    <p:sldId id="326" r:id="rId3"/>
    <p:sldId id="327" r:id="rId4"/>
    <p:sldId id="263" r:id="rId5"/>
  </p:sldIdLst>
  <p:sldSz cx="12192000" cy="6858000"/>
  <p:notesSz cx="6797675" cy="9926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83FF"/>
    <a:srgbClr val="5A85FF"/>
    <a:srgbClr val="335AF8"/>
    <a:srgbClr val="5D84FC"/>
    <a:srgbClr val="3065FE"/>
    <a:srgbClr val="6B798E"/>
    <a:srgbClr val="BDD7FF"/>
    <a:srgbClr val="F9FAFF"/>
    <a:srgbClr val="0A1633"/>
    <a:srgbClr val="C3C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/>
    <p:restoredTop sz="94633"/>
  </p:normalViewPr>
  <p:slideViewPr>
    <p:cSldViewPr snapToGrid="0" snapToObjects="1">
      <p:cViewPr varScale="1">
        <p:scale>
          <a:sx n="73" d="100"/>
          <a:sy n="73" d="100"/>
        </p:scale>
        <p:origin x="5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5.tiff>
</file>

<file path=ppt/media/image16.jpeg>
</file>

<file path=ppt/media/image2.png>
</file>

<file path=ppt/media/image3.jpg>
</file>

<file path=ppt/media/image4.png>
</file>

<file path=ppt/media/image5.png>
</file>

<file path=ppt/media/image6.png>
</file>

<file path=ppt/media/image7.tif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AAE5883-D45B-6949-B73F-3C4FA5303A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3447"/>
          </a:xfrm>
          <a:prstGeom prst="rect">
            <a:avLst/>
          </a:prstGeom>
        </p:spPr>
      </p:pic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>
                <a:solidFill>
                  <a:schemeClr val="bg1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浅色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34CF8DB-8ED0-914F-ACF1-411C74D58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algn="r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 dirty="0">
                <a:solidFill>
                  <a:srgbClr val="6B798E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6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05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F812300-B927-6E40-AA62-49DC4FD24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2F992C8-874D-3743-B104-01FA9EC4FD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3606" y="245971"/>
            <a:ext cx="1541057" cy="227018"/>
          </a:xfrm>
          <a:prstGeom prst="rect">
            <a:avLst/>
          </a:prstGeom>
        </p:spPr>
      </p:pic>
      <p:sp>
        <p:nvSpPr>
          <p:cNvPr id="11" name="圆角矩形 10">
            <a:extLst>
              <a:ext uri="{FF2B5EF4-FFF2-40B4-BE49-F238E27FC236}">
                <a16:creationId xmlns:a16="http://schemas.microsoft.com/office/drawing/2014/main" id="{F8B339DC-4E8C-744D-88E4-98C5AD5A395A}"/>
              </a:ext>
            </a:extLst>
          </p:cNvPr>
          <p:cNvSpPr/>
          <p:nvPr userDrawn="1"/>
        </p:nvSpPr>
        <p:spPr>
          <a:xfrm>
            <a:off x="0" y="330385"/>
            <a:ext cx="575424" cy="285207"/>
          </a:xfrm>
          <a:prstGeom prst="roundRect">
            <a:avLst>
              <a:gd name="adj" fmla="val 5953"/>
            </a:avLst>
          </a:prstGeom>
          <a:solidFill>
            <a:srgbClr val="306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66262-784A-4A1D-8B05-B41CF8D61C0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kumimoji="1" lang="zh-CN" altLang="en-US" sz="2800" b="0" i="0" baseline="0">
                <a:solidFill>
                  <a:srgbClr val="0A1633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4214647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9F275107-2154-8C47-BB9B-E0E0EE1F6FE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37ABAD-EFB0-FF41-BC57-AD919A0B0D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4" y="4254"/>
            <a:ext cx="12189136" cy="6851763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64A32B44-698F-C646-ADA8-04460FA4D23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b="0" i="0" dirty="0">
                <a:solidFill>
                  <a:schemeClr val="bg1"/>
                </a:solidFill>
                <a:latin typeface="Source Han Sans CN ExtraLight" panose="020B0200000000000000" pitchFamily="34" charset="-128"/>
                <a:ea typeface="Source Han Sans CN ExtraLight" panose="020B0200000000000000" pitchFamily="34" charset="-128"/>
              </a:rPr>
              <a:t>THANKS</a:t>
            </a:r>
            <a:endParaRPr kumimoji="1" lang="zh-CN" altLang="en-US" sz="8000" b="0" i="0" dirty="0">
              <a:solidFill>
                <a:schemeClr val="bg1"/>
              </a:solidFill>
              <a:latin typeface="Source Han Sans CN ExtraLight" panose="020B0200000000000000" pitchFamily="34" charset="-128"/>
              <a:ea typeface="Source Han Sans CN ExtraLight" panose="020B0200000000000000" pitchFamily="34" charset="-128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9157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1C539-AF56-0F43-9D47-B21D5E5EDBBB}" type="datetimeFigureOut">
              <a:rPr kumimoji="1" lang="zh-CN" altLang="en-US" smtClean="0"/>
              <a:t>2020/1/14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FDE1C-CEF3-3845-9B73-F5C43B263D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hyperlink" Target="https://docs.ucloud.cn/iot/uiot-core/api_guide/uploadfile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ucloud.cn/iot/uiot-core/device_develop_guide/uploadfil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56714" y="3862201"/>
            <a:ext cx="8460966" cy="914400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文件上传及文件下载功能演示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4" t="20677" r="18385" b="18539"/>
          <a:stretch/>
        </p:blipFill>
        <p:spPr>
          <a:xfrm>
            <a:off x="0" y="5454869"/>
            <a:ext cx="1449900" cy="14031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1096691" y="2730086"/>
            <a:ext cx="8460966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kern="1200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1" lang="zh-CN" altLang="en-US" sz="3200" smtClean="0">
                <a:latin typeface="黑体" panose="02010609060101010101" pitchFamily="49" charset="-122"/>
                <a:ea typeface="黑体" panose="02010609060101010101" pitchFamily="49" charset="-122"/>
              </a:rPr>
              <a:t>设备</a:t>
            </a:r>
            <a:r>
              <a:rPr kumimoji="1"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上云系列课程</a:t>
            </a:r>
            <a:r>
              <a:rPr kumimoji="1"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– </a:t>
            </a:r>
          </a:p>
        </p:txBody>
      </p:sp>
    </p:spTree>
    <p:extLst>
      <p:ext uri="{BB962C8B-B14F-4D97-AF65-F5344CB8AC3E}">
        <p14:creationId xmlns:p14="http://schemas.microsoft.com/office/powerpoint/2010/main" val="138842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</p:spPr>
        <p:txBody>
          <a:bodyPr/>
          <a:lstStyle/>
          <a:p>
            <a:r>
              <a:rPr lang="zh-CN" altLang="en-US" dirty="0" smtClean="0"/>
              <a:t>文件上传介绍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249" y="4171709"/>
            <a:ext cx="720000" cy="72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189" y="2287614"/>
            <a:ext cx="433432" cy="46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189" y="3292422"/>
            <a:ext cx="433432" cy="46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189" y="4255117"/>
            <a:ext cx="433432" cy="4680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602706" y="4948248"/>
            <a:ext cx="1734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  <a:r>
              <a:rPr lang="en-US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Core</a:t>
            </a:r>
            <a:r>
              <a:rPr lang="zh-CN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803762" y="4190327"/>
            <a:ext cx="734257" cy="7200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506379" y="4948248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605499" y="278428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抓拍视频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605498" y="376042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历史记录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605220" y="4794359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离线数据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52769" y="1943466"/>
            <a:ext cx="2659576" cy="347472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499765" y="1943466"/>
            <a:ext cx="2659576" cy="347472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6729" y="2398168"/>
            <a:ext cx="1080000" cy="1080000"/>
          </a:xfrm>
          <a:prstGeom prst="rect">
            <a:avLst/>
          </a:prstGeom>
        </p:spPr>
      </p:pic>
      <p:cxnSp>
        <p:nvCxnSpPr>
          <p:cNvPr id="18" name="直接箭头连接符 17"/>
          <p:cNvCxnSpPr/>
          <p:nvPr/>
        </p:nvCxnSpPr>
        <p:spPr>
          <a:xfrm>
            <a:off x="4009292" y="3565649"/>
            <a:ext cx="1378634" cy="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4288857" y="3218645"/>
            <a:ext cx="6435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829553" y="3530821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文件管理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787712" y="3040422"/>
            <a:ext cx="726792" cy="72000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9787712" y="377959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UHost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8600067" y="3400422"/>
            <a:ext cx="895626" cy="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8600067" y="3084079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获取文件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594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</p:spPr>
        <p:txBody>
          <a:bodyPr/>
          <a:lstStyle/>
          <a:p>
            <a:r>
              <a:rPr lang="zh-CN" altLang="en-US" dirty="0" smtClean="0"/>
              <a:t>文件上传下载流程</a:t>
            </a:r>
            <a:endParaRPr lang="zh-CN" altLang="en-US" dirty="0"/>
          </a:p>
        </p:txBody>
      </p:sp>
      <p:sp>
        <p:nvSpPr>
          <p:cNvPr id="63" name="文本框 62"/>
          <p:cNvSpPr txBox="1"/>
          <p:nvPr/>
        </p:nvSpPr>
        <p:spPr>
          <a:xfrm>
            <a:off x="682171" y="1317797"/>
            <a:ext cx="1043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参考文档：</a:t>
            </a:r>
            <a:r>
              <a:rPr lang="en-US" altLang="zh-CN" dirty="0">
                <a:hlinkClick r:id="rId2"/>
              </a:rPr>
              <a:t>https://docs.ucloud.cn/iot/uiot-core/api_guide/uploadfile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210" y="2004484"/>
            <a:ext cx="7232565" cy="473516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82171" y="933065"/>
            <a:ext cx="1043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参考文档：</a:t>
            </a:r>
            <a:r>
              <a:rPr lang="en-US" altLang="zh-CN" dirty="0">
                <a:hlinkClick r:id="rId4"/>
              </a:rPr>
              <a:t>https://docs.ucloud.cn/iot/uiot-core/device_develop_guide/uploadfile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7318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" y="4254"/>
            <a:ext cx="12242800" cy="7200900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3270581" y="5406838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057802" y="2644018"/>
            <a:ext cx="1921372" cy="19213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Cloud PPT模板">
      <a:majorFont>
        <a:latin typeface="Arial Black"/>
        <a:ea typeface="Source Han Sans CN Normal"/>
        <a:cs typeface=""/>
      </a:majorFont>
      <a:minorFont>
        <a:latin typeface="Arial"/>
        <a:ea typeface="Source Han Sans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1433</TotalTime>
  <Words>50</Words>
  <Application>Microsoft Office PowerPoint</Application>
  <PresentationFormat>宽屏</PresentationFormat>
  <Paragraphs>16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Avenir Light</vt:lpstr>
      <vt:lpstr>Source Han Sans CN ExtraLight</vt:lpstr>
      <vt:lpstr>Source Han Sans CN Normal</vt:lpstr>
      <vt:lpstr>黑体</vt:lpstr>
      <vt:lpstr>思源黑体 CN</vt:lpstr>
      <vt:lpstr>微软雅黑</vt:lpstr>
      <vt:lpstr>Arial</vt:lpstr>
      <vt:lpstr>Arial Black</vt:lpstr>
      <vt:lpstr>Office 主题​​</vt:lpstr>
      <vt:lpstr>文件上传及文件下载功能演示</vt:lpstr>
      <vt:lpstr>文件上传介绍</vt:lpstr>
      <vt:lpstr>文件上传下载流程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王君颖</dc:creator>
  <cp:lastModifiedBy>user</cp:lastModifiedBy>
  <cp:revision>328</cp:revision>
  <cp:lastPrinted>2019-10-09T05:54:36Z</cp:lastPrinted>
  <dcterms:created xsi:type="dcterms:W3CDTF">2019-09-24T11:37:36Z</dcterms:created>
  <dcterms:modified xsi:type="dcterms:W3CDTF">2020-01-14T08:42:50Z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2052-1.3.1.1688</vt:lpwstr>
  </property>
</Properties>
</file>

<file path=docProps/thumbnail.jpeg>
</file>